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58" r:id="rId16"/>
    <p:sldId id="259" r:id="rId17"/>
    <p:sldId id="260" r:id="rId18"/>
    <p:sldId id="261" r:id="rId19"/>
    <p:sldId id="262" r:id="rId2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BB80-18C7-4FE6-B559-F5CB9262E6E1}" type="datetimeFigureOut">
              <a:rPr lang="es-CO" smtClean="0"/>
              <a:t>24/10/2018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74B5280-DED3-4D40-8377-5F38AAB19A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3181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BB80-18C7-4FE6-B559-F5CB9262E6E1}" type="datetimeFigureOut">
              <a:rPr lang="es-CO" smtClean="0"/>
              <a:t>24/10/2018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4B5280-DED3-4D40-8377-5F38AAB19A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0956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BB80-18C7-4FE6-B559-F5CB9262E6E1}" type="datetimeFigureOut">
              <a:rPr lang="es-CO" smtClean="0"/>
              <a:t>24/10/2018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4B5280-DED3-4D40-8377-5F38AAB19AD7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7614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BB80-18C7-4FE6-B559-F5CB9262E6E1}" type="datetimeFigureOut">
              <a:rPr lang="es-CO" smtClean="0"/>
              <a:t>24/10/2018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4B5280-DED3-4D40-8377-5F38AAB19A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7532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BB80-18C7-4FE6-B559-F5CB9262E6E1}" type="datetimeFigureOut">
              <a:rPr lang="es-CO" smtClean="0"/>
              <a:t>24/10/2018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4B5280-DED3-4D40-8377-5F38AAB19AD7}" type="slidenum">
              <a:rPr lang="es-CO" smtClean="0"/>
              <a:t>‹Nº›</a:t>
            </a:fld>
            <a:endParaRPr lang="es-CO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318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BB80-18C7-4FE6-B559-F5CB9262E6E1}" type="datetimeFigureOut">
              <a:rPr lang="es-CO" smtClean="0"/>
              <a:t>24/10/2018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4B5280-DED3-4D40-8377-5F38AAB19A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8207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BB80-18C7-4FE6-B559-F5CB9262E6E1}" type="datetimeFigureOut">
              <a:rPr lang="es-CO" smtClean="0"/>
              <a:t>24/10/2018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280-DED3-4D40-8377-5F38AAB19A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7867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BB80-18C7-4FE6-B559-F5CB9262E6E1}" type="datetimeFigureOut">
              <a:rPr lang="es-CO" smtClean="0"/>
              <a:t>24/10/2018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280-DED3-4D40-8377-5F38AAB19A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184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BB80-18C7-4FE6-B559-F5CB9262E6E1}" type="datetimeFigureOut">
              <a:rPr lang="es-CO" smtClean="0"/>
              <a:t>24/10/2018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280-DED3-4D40-8377-5F38AAB19A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8709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BB80-18C7-4FE6-B559-F5CB9262E6E1}" type="datetimeFigureOut">
              <a:rPr lang="es-CO" smtClean="0"/>
              <a:t>24/10/2018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4B5280-DED3-4D40-8377-5F38AAB19A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167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BB80-18C7-4FE6-B559-F5CB9262E6E1}" type="datetimeFigureOut">
              <a:rPr lang="es-CO" smtClean="0"/>
              <a:t>24/10/2018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4B5280-DED3-4D40-8377-5F38AAB19A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5821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BB80-18C7-4FE6-B559-F5CB9262E6E1}" type="datetimeFigureOut">
              <a:rPr lang="es-CO" smtClean="0"/>
              <a:t>24/10/2018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4B5280-DED3-4D40-8377-5F38AAB19A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524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BB80-18C7-4FE6-B559-F5CB9262E6E1}" type="datetimeFigureOut">
              <a:rPr lang="es-CO" smtClean="0"/>
              <a:t>24/10/2018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280-DED3-4D40-8377-5F38AAB19A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8204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BB80-18C7-4FE6-B559-F5CB9262E6E1}" type="datetimeFigureOut">
              <a:rPr lang="es-CO" smtClean="0"/>
              <a:t>24/10/2018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280-DED3-4D40-8377-5F38AAB19A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423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BB80-18C7-4FE6-B559-F5CB9262E6E1}" type="datetimeFigureOut">
              <a:rPr lang="es-CO" smtClean="0"/>
              <a:t>24/10/2018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280-DED3-4D40-8377-5F38AAB19A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329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BB80-18C7-4FE6-B559-F5CB9262E6E1}" type="datetimeFigureOut">
              <a:rPr lang="es-CO" smtClean="0"/>
              <a:t>24/10/2018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4B5280-DED3-4D40-8377-5F38AAB19A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540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4BB80-18C7-4FE6-B559-F5CB9262E6E1}" type="datetimeFigureOut">
              <a:rPr lang="es-CO" smtClean="0"/>
              <a:t>24/10/2018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74B5280-DED3-4D40-8377-5F38AAB19A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865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D</a:t>
            </a:r>
            <a:r>
              <a:rPr lang="es-CO" dirty="0" smtClean="0"/>
              <a:t>esafíos de la formación de los exintegrantes de las FARC en Zonas </a:t>
            </a:r>
            <a:r>
              <a:rPr lang="es-CO" dirty="0" err="1" smtClean="0"/>
              <a:t>Veredales</a:t>
            </a:r>
            <a:r>
              <a:rPr lang="es-CO" dirty="0"/>
              <a:t> </a:t>
            </a:r>
            <a:r>
              <a:rPr lang="es-CO" dirty="0" smtClean="0"/>
              <a:t>o ETCR.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3714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359" y="1219200"/>
            <a:ext cx="6288115" cy="4716087"/>
          </a:xfrm>
        </p:spPr>
      </p:pic>
    </p:spTree>
    <p:extLst>
      <p:ext uri="{BB962C8B-B14F-4D97-AF65-F5344CB8AC3E}">
        <p14:creationId xmlns:p14="http://schemas.microsoft.com/office/powerpoint/2010/main" val="304063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82206" y="1730299"/>
            <a:ext cx="4778916" cy="3584186"/>
          </a:xfrm>
        </p:spPr>
      </p:pic>
    </p:spTree>
    <p:extLst>
      <p:ext uri="{BB962C8B-B14F-4D97-AF65-F5344CB8AC3E}">
        <p14:creationId xmlns:p14="http://schemas.microsoft.com/office/powerpoint/2010/main" val="308056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160" y="1280160"/>
            <a:ext cx="6175586" cy="4631690"/>
          </a:xfrm>
        </p:spPr>
      </p:pic>
    </p:spTree>
    <p:extLst>
      <p:ext uri="{BB962C8B-B14F-4D97-AF65-F5344CB8AC3E}">
        <p14:creationId xmlns:p14="http://schemas.microsoft.com/office/powerpoint/2010/main" val="96217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1300" y="1759394"/>
            <a:ext cx="4745665" cy="3559248"/>
          </a:xfrm>
        </p:spPr>
      </p:pic>
    </p:spTree>
    <p:extLst>
      <p:ext uri="{BB962C8B-B14F-4D97-AF65-F5344CB8AC3E}">
        <p14:creationId xmlns:p14="http://schemas.microsoft.com/office/powerpoint/2010/main" val="417285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09" y="1255222"/>
            <a:ext cx="6208837" cy="4656628"/>
          </a:xfrm>
        </p:spPr>
      </p:pic>
    </p:spTree>
    <p:extLst>
      <p:ext uri="{BB962C8B-B14F-4D97-AF65-F5344CB8AC3E}">
        <p14:creationId xmlns:p14="http://schemas.microsoft.com/office/powerpoint/2010/main" val="53000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07" y="1172095"/>
            <a:ext cx="7104081" cy="4739755"/>
          </a:xfrm>
        </p:spPr>
      </p:pic>
    </p:spTree>
    <p:extLst>
      <p:ext uri="{BB962C8B-B14F-4D97-AF65-F5344CB8AC3E}">
        <p14:creationId xmlns:p14="http://schemas.microsoft.com/office/powerpoint/2010/main" val="355191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18" y="1289995"/>
            <a:ext cx="6927370" cy="4621855"/>
          </a:xfrm>
        </p:spPr>
      </p:pic>
    </p:spTree>
    <p:extLst>
      <p:ext uri="{BB962C8B-B14F-4D97-AF65-F5344CB8AC3E}">
        <p14:creationId xmlns:p14="http://schemas.microsoft.com/office/powerpoint/2010/main" val="363464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647" y="1389825"/>
            <a:ext cx="6777741" cy="4522025"/>
          </a:xfrm>
        </p:spPr>
      </p:pic>
    </p:spTree>
    <p:extLst>
      <p:ext uri="{BB962C8B-B14F-4D97-AF65-F5344CB8AC3E}">
        <p14:creationId xmlns:p14="http://schemas.microsoft.com/office/powerpoint/2010/main" val="84110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513" y="1010978"/>
            <a:ext cx="3269800" cy="4900872"/>
          </a:xfrm>
        </p:spPr>
      </p:pic>
    </p:spTree>
    <p:extLst>
      <p:ext uri="{BB962C8B-B14F-4D97-AF65-F5344CB8AC3E}">
        <p14:creationId xmlns:p14="http://schemas.microsoft.com/office/powerpoint/2010/main" val="257480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11" y="1437098"/>
            <a:ext cx="5966335" cy="4474752"/>
          </a:xfrm>
        </p:spPr>
      </p:pic>
    </p:spTree>
    <p:extLst>
      <p:ext uri="{BB962C8B-B14F-4D97-AF65-F5344CB8AC3E}">
        <p14:creationId xmlns:p14="http://schemas.microsoft.com/office/powerpoint/2010/main" val="150897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651" y="1144075"/>
            <a:ext cx="6357033" cy="4767775"/>
          </a:xfrm>
        </p:spPr>
      </p:pic>
    </p:spTree>
    <p:extLst>
      <p:ext uri="{BB962C8B-B14F-4D97-AF65-F5344CB8AC3E}">
        <p14:creationId xmlns:p14="http://schemas.microsoft.com/office/powerpoint/2010/main" val="226421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516" y="1487977"/>
            <a:ext cx="7551652" cy="4247805"/>
          </a:xfrm>
        </p:spPr>
      </p:pic>
    </p:spTree>
    <p:extLst>
      <p:ext uri="{BB962C8B-B14F-4D97-AF65-F5344CB8AC3E}">
        <p14:creationId xmlns:p14="http://schemas.microsoft.com/office/powerpoint/2010/main" val="219453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087" y="1131605"/>
            <a:ext cx="6373659" cy="4780245"/>
          </a:xfrm>
        </p:spPr>
      </p:pic>
    </p:spTree>
    <p:extLst>
      <p:ext uri="{BB962C8B-B14F-4D97-AF65-F5344CB8AC3E}">
        <p14:creationId xmlns:p14="http://schemas.microsoft.com/office/powerpoint/2010/main" val="305189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593" y="1281235"/>
            <a:ext cx="6174153" cy="4630615"/>
          </a:xfrm>
        </p:spPr>
      </p:pic>
    </p:spTree>
    <p:extLst>
      <p:ext uri="{BB962C8B-B14F-4D97-AF65-F5344CB8AC3E}">
        <p14:creationId xmlns:p14="http://schemas.microsoft.com/office/powerpoint/2010/main" val="144187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6432" y="1594525"/>
            <a:ext cx="4934086" cy="3700564"/>
          </a:xfrm>
        </p:spPr>
      </p:pic>
    </p:spTree>
    <p:extLst>
      <p:ext uri="{BB962C8B-B14F-4D97-AF65-F5344CB8AC3E}">
        <p14:creationId xmlns:p14="http://schemas.microsoft.com/office/powerpoint/2010/main" val="285974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38" y="1156543"/>
            <a:ext cx="6340408" cy="4755307"/>
          </a:xfrm>
        </p:spPr>
      </p:pic>
    </p:spTree>
    <p:extLst>
      <p:ext uri="{BB962C8B-B14F-4D97-AF65-F5344CB8AC3E}">
        <p14:creationId xmlns:p14="http://schemas.microsoft.com/office/powerpoint/2010/main" val="380457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" y="1206420"/>
            <a:ext cx="6273906" cy="4705430"/>
          </a:xfrm>
        </p:spPr>
      </p:pic>
    </p:spTree>
    <p:extLst>
      <p:ext uri="{BB962C8B-B14F-4D97-AF65-F5344CB8AC3E}">
        <p14:creationId xmlns:p14="http://schemas.microsoft.com/office/powerpoint/2010/main" val="233599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55" y="1262531"/>
            <a:ext cx="6199091" cy="4649319"/>
          </a:xfrm>
        </p:spPr>
      </p:pic>
    </p:spTree>
    <p:extLst>
      <p:ext uri="{BB962C8B-B14F-4D97-AF65-F5344CB8AC3E}">
        <p14:creationId xmlns:p14="http://schemas.microsoft.com/office/powerpoint/2010/main" val="142870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</TotalTime>
  <Words>16</Words>
  <Application>Microsoft Office PowerPoint</Application>
  <PresentationFormat>Panorámica</PresentationFormat>
  <Paragraphs>1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Espiral</vt:lpstr>
      <vt:lpstr>Desafíos de la formación de los exintegrantes de las FARC en Zonas Veredales o ETCR.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Desafíos de la formación de los exintegrantes de las FARC en Zonas Veredales o ETCR.</dc:title>
  <dc:creator>CENTRO DE ESTUDIOS DE DERECHO UIS</dc:creator>
  <cp:lastModifiedBy>CENTRO DE ESTUDIOS DE DERECHO UIS</cp:lastModifiedBy>
  <cp:revision>3</cp:revision>
  <dcterms:created xsi:type="dcterms:W3CDTF">2018-10-24T17:15:25Z</dcterms:created>
  <dcterms:modified xsi:type="dcterms:W3CDTF">2018-10-24T17:34:06Z</dcterms:modified>
</cp:coreProperties>
</file>